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Aileron" charset="1" panose="00000500000000000000"/>
      <p:regular r:id="rId32"/>
    </p:embeddedFont>
    <p:embeddedFont>
      <p:font typeface="Aileron Bold" charset="1" panose="00000800000000000000"/>
      <p:regular r:id="rId33"/>
    </p:embeddedFont>
    <p:embeddedFont>
      <p:font typeface="Aileron Italics" charset="1" panose="00000500000000000000"/>
      <p:regular r:id="rId34"/>
    </p:embeddedFont>
    <p:embeddedFont>
      <p:font typeface="Aileron Bold Italics" charset="1" panose="00000800000000000000"/>
      <p:regular r:id="rId35"/>
    </p:embeddedFont>
    <p:embeddedFont>
      <p:font typeface="Aileron Thin" charset="1" panose="00000300000000000000"/>
      <p:regular r:id="rId36"/>
    </p:embeddedFont>
    <p:embeddedFont>
      <p:font typeface="Aileron Thin Italics" charset="1" panose="00000300000000000000"/>
      <p:regular r:id="rId37"/>
    </p:embeddedFont>
    <p:embeddedFont>
      <p:font typeface="Aileron Light" charset="1" panose="00000400000000000000"/>
      <p:regular r:id="rId38"/>
    </p:embeddedFont>
    <p:embeddedFont>
      <p:font typeface="Aileron Light Italics" charset="1" panose="00000400000000000000"/>
      <p:regular r:id="rId39"/>
    </p:embeddedFont>
    <p:embeddedFont>
      <p:font typeface="Aileron Ultra-Bold" charset="1" panose="00000A00000000000000"/>
      <p:regular r:id="rId40"/>
    </p:embeddedFont>
    <p:embeddedFont>
      <p:font typeface="Aileron Ultra-Bold Italics" charset="1" panose="00000A00000000000000"/>
      <p:regular r:id="rId41"/>
    </p:embeddedFont>
    <p:embeddedFont>
      <p:font typeface="Aileron Heavy" charset="1" panose="00000A00000000000000"/>
      <p:regular r:id="rId42"/>
    </p:embeddedFont>
    <p:embeddedFont>
      <p:font typeface="Aileron Heavy Italics" charset="1" panose="00000A00000000000000"/>
      <p:regular r:id="rId43"/>
    </p:embeddedFont>
    <p:embeddedFont>
      <p:font typeface="Now" charset="1" panose="00000500000000000000"/>
      <p:regular r:id="rId44"/>
    </p:embeddedFont>
    <p:embeddedFont>
      <p:font typeface="Now Bold" charset="1" panose="00000800000000000000"/>
      <p:regular r:id="rId45"/>
    </p:embeddedFont>
    <p:embeddedFont>
      <p:font typeface="Now Thin" charset="1" panose="00000300000000000000"/>
      <p:regular r:id="rId46"/>
    </p:embeddedFont>
    <p:embeddedFont>
      <p:font typeface="Now Light" charset="1" panose="00000400000000000000"/>
      <p:regular r:id="rId47"/>
    </p:embeddedFont>
    <p:embeddedFont>
      <p:font typeface="Now Medium" charset="1" panose="00000600000000000000"/>
      <p:regular r:id="rId48"/>
    </p:embeddedFont>
    <p:embeddedFont>
      <p:font typeface="Now Heavy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8.pn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7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47.png" Type="http://schemas.openxmlformats.org/officeDocument/2006/relationships/image"/><Relationship Id="rId23" Target="../media/image48.svg" Type="http://schemas.openxmlformats.org/officeDocument/2006/relationships/image"/><Relationship Id="rId24" Target="../media/image49.png" Type="http://schemas.openxmlformats.org/officeDocument/2006/relationships/image"/><Relationship Id="rId25" Target="../media/image50.svg" Type="http://schemas.openxmlformats.org/officeDocument/2006/relationships/image"/><Relationship Id="rId26" Target="../media/image51.png" Type="http://schemas.openxmlformats.org/officeDocument/2006/relationships/image"/><Relationship Id="rId27" Target="../media/image52.svg" Type="http://schemas.openxmlformats.org/officeDocument/2006/relationships/image"/><Relationship Id="rId28" Target="../media/image53.png" Type="http://schemas.openxmlformats.org/officeDocument/2006/relationships/image"/><Relationship Id="rId29" Target="../media/image54.svg" Type="http://schemas.openxmlformats.org/officeDocument/2006/relationships/image"/><Relationship Id="rId3" Target="../media/image28.svg" Type="http://schemas.openxmlformats.org/officeDocument/2006/relationships/image"/><Relationship Id="rId30" Target="../media/image55.png" Type="http://schemas.openxmlformats.org/officeDocument/2006/relationships/image"/><Relationship Id="rId31" Target="../media/image56.svg" Type="http://schemas.openxmlformats.org/officeDocument/2006/relationships/image"/><Relationship Id="rId32" Target="../media/image57.png" Type="http://schemas.openxmlformats.org/officeDocument/2006/relationships/image"/><Relationship Id="rId33" Target="../media/image5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28700"/>
            <a:ext cx="3430714" cy="4114800"/>
          </a:xfrm>
          <a:custGeom>
            <a:avLst/>
            <a:gdLst/>
            <a:ahLst/>
            <a:cxnLst/>
            <a:rect r="r" b="b" t="t" l="l"/>
            <a:pathLst>
              <a:path h="4114800" w="3430714">
                <a:moveTo>
                  <a:pt x="0" y="0"/>
                </a:moveTo>
                <a:lnTo>
                  <a:pt x="3430714" y="0"/>
                </a:lnTo>
                <a:lnTo>
                  <a:pt x="34307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45366"/>
            <a:ext cx="10834386" cy="10287000"/>
          </a:xfrm>
          <a:custGeom>
            <a:avLst/>
            <a:gdLst/>
            <a:ahLst/>
            <a:cxnLst/>
            <a:rect r="r" b="b" t="t" l="l"/>
            <a:pathLst>
              <a:path h="10287000" w="10834386">
                <a:moveTo>
                  <a:pt x="0" y="0"/>
                </a:moveTo>
                <a:lnTo>
                  <a:pt x="10834386" y="0"/>
                </a:lnTo>
                <a:lnTo>
                  <a:pt x="108343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32" t="0" r="-1057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70627" y="5568882"/>
            <a:ext cx="3198273" cy="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4"/>
              </a:lnSpc>
              <a:spcBef>
                <a:spcPct val="0"/>
              </a:spcBef>
            </a:pPr>
            <a:r>
              <a:rPr lang="en-US" sz="3092">
                <a:solidFill>
                  <a:srgbClr val="F64F59"/>
                </a:solidFill>
                <a:latin typeface="DM Sans Italics"/>
              </a:rPr>
              <a:t>A GenAI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6395" y="3219450"/>
            <a:ext cx="4563805" cy="150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08"/>
              </a:lnSpc>
            </a:pPr>
            <a:r>
              <a:rPr lang="en-US" sz="9840">
                <a:solidFill>
                  <a:srgbClr val="12C2E9"/>
                </a:solidFill>
                <a:latin typeface="Now Bold"/>
              </a:rPr>
              <a:t>DEMO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79451" y="4805362"/>
            <a:ext cx="594147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3"/>
              </a:lnSpc>
            </a:pPr>
            <a:r>
              <a:rPr lang="en-US" sz="4603">
                <a:solidFill>
                  <a:srgbClr val="FFFFFF"/>
                </a:solidFill>
                <a:latin typeface="Now Bold"/>
              </a:rPr>
              <a:t>VIRTUAL ASSISTANT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16016" cy="10287000"/>
            <a:chOff x="0" y="0"/>
            <a:chExt cx="18215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15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21502">
                  <a:moveTo>
                    <a:pt x="0" y="0"/>
                  </a:moveTo>
                  <a:lnTo>
                    <a:pt x="1821502" y="0"/>
                  </a:lnTo>
                  <a:lnTo>
                    <a:pt x="18215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15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4307"/>
            <a:ext cx="4999911" cy="225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Resource</a:t>
            </a:r>
          </a:p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768975"/>
            <a:ext cx="4917644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Find the magic and fun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in presenting with Canva Presentations. Press the following keys while on Present mode! 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Delete or hide this page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before presenting.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19336" y="2016944"/>
            <a:ext cx="1119986" cy="111998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37C9EF"/>
                  </a:solidFill>
                  <a:latin typeface="Aileron Ultra-Bold"/>
                </a:rPr>
                <a:t>B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89768" y="2391199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blur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19336" y="3727986"/>
            <a:ext cx="1119986" cy="11199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64F5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F64F59"/>
                  </a:solidFill>
                  <a:latin typeface="Aileron Ultra-Bold"/>
                </a:rPr>
                <a:t>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19336" y="5439028"/>
            <a:ext cx="1119986" cy="111998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37C9EF"/>
                  </a:solidFill>
                  <a:latin typeface="Aileron Ultra-Bold"/>
                </a:rPr>
                <a:t>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19336" y="7150070"/>
            <a:ext cx="1119986" cy="11199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64F5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F64F59"/>
                  </a:solidFill>
                  <a:latin typeface="Aileron Ultra-Bold"/>
                </a:rPr>
                <a:t>U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389768" y="4102241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a drumroll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9768" y="5808374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bubbles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9768" y="7524326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or unveil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951384" y="2016944"/>
            <a:ext cx="1119986" cy="111998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64F5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F64F59"/>
                  </a:solidFill>
                  <a:latin typeface="Aileron Ultra-Bold"/>
                </a:rPr>
                <a:t>C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321816" y="2391199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confetti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951384" y="3727986"/>
            <a:ext cx="1119986" cy="111998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37C9EF"/>
                  </a:solidFill>
                  <a:latin typeface="Aileron Ultra-Bold"/>
                </a:rPr>
                <a:t>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951384" y="5439028"/>
            <a:ext cx="1119986" cy="111998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64F59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F64F59"/>
                  </a:solidFill>
                  <a:latin typeface="Aileron Ultra-Bold"/>
                </a:rPr>
                <a:t>Q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951384" y="7150070"/>
            <a:ext cx="1119986" cy="111998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sz="2799">
                  <a:solidFill>
                    <a:srgbClr val="37C9EF"/>
                  </a:solidFill>
                  <a:latin typeface="Aileron Ultra-Bold"/>
                </a:rPr>
                <a:t>0-9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321816" y="4102241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mic drop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21816" y="5808374"/>
            <a:ext cx="293748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for quiet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21816" y="7338588"/>
            <a:ext cx="293748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Any number from</a:t>
            </a:r>
          </a:p>
          <a:p>
            <a:pPr>
              <a:lnSpc>
                <a:spcPts val="2999"/>
              </a:lnSpc>
            </a:pPr>
            <a:r>
              <a:rPr lang="en-US" sz="2499">
                <a:solidFill>
                  <a:srgbClr val="191919"/>
                </a:solidFill>
                <a:latin typeface="Aileron Bold"/>
              </a:rPr>
              <a:t>0-9 </a:t>
            </a:r>
            <a:r>
              <a:rPr lang="en-US" sz="2499">
                <a:solidFill>
                  <a:srgbClr val="191919"/>
                </a:solidFill>
                <a:latin typeface="Aileron Bold"/>
              </a:rPr>
              <a:t>for a timer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95" y="-141969"/>
            <a:ext cx="18277805" cy="9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51D40"/>
                </a:solidFill>
                <a:latin typeface="Poppins Bold"/>
              </a:rPr>
              <a:t>Our Capabilities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768668"/>
            <a:ext cx="18277805" cy="563023"/>
          </a:xfrm>
          <a:prstGeom prst="rect">
            <a:avLst/>
          </a:prstGeom>
          <a:solidFill>
            <a:srgbClr val="051D4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195" y="9768668"/>
            <a:ext cx="18219985" cy="701972"/>
            <a:chOff x="0" y="0"/>
            <a:chExt cx="24293314" cy="9359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575202" y="216159"/>
              <a:ext cx="1718112" cy="284269"/>
            </a:xfrm>
            <a:custGeom>
              <a:avLst/>
              <a:gdLst/>
              <a:ahLst/>
              <a:cxnLst/>
              <a:rect r="r" b="b" t="t" l="l"/>
              <a:pathLst>
                <a:path h="284269" w="1718112">
                  <a:moveTo>
                    <a:pt x="0" y="0"/>
                  </a:moveTo>
                  <a:lnTo>
                    <a:pt x="1718112" y="0"/>
                  </a:lnTo>
                  <a:lnTo>
                    <a:pt x="1718112" y="284270"/>
                  </a:lnTo>
                  <a:lnTo>
                    <a:pt x="0" y="284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8697" cy="935962"/>
            </a:xfrm>
            <a:custGeom>
              <a:avLst/>
              <a:gdLst/>
              <a:ahLst/>
              <a:cxnLst/>
              <a:rect r="r" b="b" t="t" l="l"/>
              <a:pathLst>
                <a:path h="935962" w="1048697">
                  <a:moveTo>
                    <a:pt x="0" y="0"/>
                  </a:moveTo>
                  <a:lnTo>
                    <a:pt x="1048697" y="0"/>
                  </a:lnTo>
                  <a:lnTo>
                    <a:pt x="1048697" y="935962"/>
                  </a:lnTo>
                  <a:lnTo>
                    <a:pt x="0" y="93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894477" y="194045"/>
              <a:ext cx="2581453" cy="328497"/>
            </a:xfrm>
            <a:custGeom>
              <a:avLst/>
              <a:gdLst/>
              <a:ahLst/>
              <a:cxnLst/>
              <a:rect r="r" b="b" t="t" l="l"/>
              <a:pathLst>
                <a:path h="328497" w="2581453">
                  <a:moveTo>
                    <a:pt x="0" y="0"/>
                  </a:moveTo>
                  <a:lnTo>
                    <a:pt x="2581453" y="0"/>
                  </a:lnTo>
                  <a:lnTo>
                    <a:pt x="2581453" y="328497"/>
                  </a:lnTo>
                  <a:lnTo>
                    <a:pt x="0" y="328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360" t="-90789" r="0" b="-9690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27996" y="9825818"/>
            <a:ext cx="453057" cy="423141"/>
          </a:xfrm>
          <a:custGeom>
            <a:avLst/>
            <a:gdLst/>
            <a:ahLst/>
            <a:cxnLst/>
            <a:rect r="r" b="b" t="t" l="l"/>
            <a:pathLst>
              <a:path h="423141" w="453057">
                <a:moveTo>
                  <a:pt x="0" y="0"/>
                </a:moveTo>
                <a:lnTo>
                  <a:pt x="453057" y="0"/>
                </a:lnTo>
                <a:lnTo>
                  <a:pt x="453057" y="423141"/>
                </a:lnTo>
                <a:lnTo>
                  <a:pt x="0" y="42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2" t="0" r="-25272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95" y="-141969"/>
            <a:ext cx="18277805" cy="9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51D40"/>
                </a:solidFill>
                <a:latin typeface="Poppins Bold"/>
              </a:rPr>
              <a:t>Our Capabilities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12665113" y="4667467"/>
            <a:ext cx="10815689" cy="423377"/>
          </a:xfrm>
          <a:prstGeom prst="rect">
            <a:avLst/>
          </a:prstGeom>
          <a:solidFill>
            <a:srgbClr val="051D40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7447356" y="691158"/>
            <a:ext cx="1289303" cy="213321"/>
          </a:xfrm>
          <a:custGeom>
            <a:avLst/>
            <a:gdLst/>
            <a:ahLst/>
            <a:cxnLst/>
            <a:rect r="r" b="b" t="t" l="l"/>
            <a:pathLst>
              <a:path h="213321" w="1289303">
                <a:moveTo>
                  <a:pt x="0" y="0"/>
                </a:moveTo>
                <a:lnTo>
                  <a:pt x="1289303" y="0"/>
                </a:lnTo>
                <a:lnTo>
                  <a:pt x="1289303" y="213321"/>
                </a:lnTo>
                <a:lnTo>
                  <a:pt x="0" y="21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7703240" y="9542337"/>
            <a:ext cx="786962" cy="702363"/>
          </a:xfrm>
          <a:custGeom>
            <a:avLst/>
            <a:gdLst/>
            <a:ahLst/>
            <a:cxnLst/>
            <a:rect r="r" b="b" t="t" l="l"/>
            <a:pathLst>
              <a:path h="702363" w="786962">
                <a:moveTo>
                  <a:pt x="0" y="0"/>
                </a:moveTo>
                <a:lnTo>
                  <a:pt x="786962" y="0"/>
                </a:lnTo>
                <a:lnTo>
                  <a:pt x="786962" y="702364"/>
                </a:lnTo>
                <a:lnTo>
                  <a:pt x="0" y="70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7123422" y="4686763"/>
            <a:ext cx="1937170" cy="246510"/>
          </a:xfrm>
          <a:custGeom>
            <a:avLst/>
            <a:gdLst/>
            <a:ahLst/>
            <a:cxnLst/>
            <a:rect r="r" b="b" t="t" l="l"/>
            <a:pathLst>
              <a:path h="246510" w="1937170">
                <a:moveTo>
                  <a:pt x="0" y="0"/>
                </a:moveTo>
                <a:lnTo>
                  <a:pt x="1937170" y="0"/>
                </a:lnTo>
                <a:lnTo>
                  <a:pt x="1937170" y="246510"/>
                </a:lnTo>
                <a:lnTo>
                  <a:pt x="0" y="24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360" t="-90789" r="0" b="-969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846303" y="5793569"/>
            <a:ext cx="453309" cy="423377"/>
          </a:xfrm>
          <a:custGeom>
            <a:avLst/>
            <a:gdLst/>
            <a:ahLst/>
            <a:cxnLst/>
            <a:rect r="r" b="b" t="t" l="l"/>
            <a:pathLst>
              <a:path h="423377" w="453309">
                <a:moveTo>
                  <a:pt x="0" y="0"/>
                </a:moveTo>
                <a:lnTo>
                  <a:pt x="453309" y="0"/>
                </a:lnTo>
                <a:lnTo>
                  <a:pt x="453309" y="423377"/>
                </a:lnTo>
                <a:lnTo>
                  <a:pt x="0" y="42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2" t="0" r="-25272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95" y="-141969"/>
            <a:ext cx="18277805" cy="9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51D40"/>
                </a:solidFill>
                <a:latin typeface="Poppins Bold"/>
              </a:rPr>
              <a:t>Our Capabilities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768668"/>
            <a:ext cx="18277805" cy="563023"/>
          </a:xfrm>
          <a:prstGeom prst="rect">
            <a:avLst/>
          </a:prstGeom>
          <a:solidFill>
            <a:srgbClr val="051D4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941596" y="9930787"/>
            <a:ext cx="1288584" cy="213202"/>
          </a:xfrm>
          <a:custGeom>
            <a:avLst/>
            <a:gdLst/>
            <a:ahLst/>
            <a:cxnLst/>
            <a:rect r="r" b="b" t="t" l="l"/>
            <a:pathLst>
              <a:path h="213202" w="1288584">
                <a:moveTo>
                  <a:pt x="0" y="0"/>
                </a:moveTo>
                <a:lnTo>
                  <a:pt x="1288584" y="0"/>
                </a:lnTo>
                <a:lnTo>
                  <a:pt x="1288584" y="213202"/>
                </a:lnTo>
                <a:lnTo>
                  <a:pt x="0" y="21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5" y="9768668"/>
            <a:ext cx="786523" cy="701972"/>
          </a:xfrm>
          <a:custGeom>
            <a:avLst/>
            <a:gdLst/>
            <a:ahLst/>
            <a:cxnLst/>
            <a:rect r="r" b="b" t="t" l="l"/>
            <a:pathLst>
              <a:path h="701972" w="786523">
                <a:moveTo>
                  <a:pt x="0" y="0"/>
                </a:moveTo>
                <a:lnTo>
                  <a:pt x="786523" y="0"/>
                </a:lnTo>
                <a:lnTo>
                  <a:pt x="786523" y="701972"/>
                </a:lnTo>
                <a:lnTo>
                  <a:pt x="0" y="70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81053" y="9914202"/>
            <a:ext cx="1936090" cy="246373"/>
          </a:xfrm>
          <a:custGeom>
            <a:avLst/>
            <a:gdLst/>
            <a:ahLst/>
            <a:cxnLst/>
            <a:rect r="r" b="b" t="t" l="l"/>
            <a:pathLst>
              <a:path h="246373" w="1936090">
                <a:moveTo>
                  <a:pt x="0" y="0"/>
                </a:moveTo>
                <a:lnTo>
                  <a:pt x="1936089" y="0"/>
                </a:lnTo>
                <a:lnTo>
                  <a:pt x="1936089" y="246373"/>
                </a:lnTo>
                <a:lnTo>
                  <a:pt x="0" y="24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-38360" t="-90789" r="0" b="-969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7996" y="9825818"/>
            <a:ext cx="453057" cy="423141"/>
          </a:xfrm>
          <a:custGeom>
            <a:avLst/>
            <a:gdLst/>
            <a:ahLst/>
            <a:cxnLst/>
            <a:rect r="r" b="b" t="t" l="l"/>
            <a:pathLst>
              <a:path h="423141" w="453057">
                <a:moveTo>
                  <a:pt x="0" y="0"/>
                </a:moveTo>
                <a:lnTo>
                  <a:pt x="453057" y="0"/>
                </a:lnTo>
                <a:lnTo>
                  <a:pt x="453057" y="423141"/>
                </a:lnTo>
                <a:lnTo>
                  <a:pt x="0" y="42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" t="0" r="-25272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3495" y="5431350"/>
            <a:ext cx="631624" cy="631624"/>
          </a:xfrm>
          <a:custGeom>
            <a:avLst/>
            <a:gdLst/>
            <a:ahLst/>
            <a:cxnLst/>
            <a:rect r="r" b="b" t="t" l="l"/>
            <a:pathLst>
              <a:path h="631624" w="631624">
                <a:moveTo>
                  <a:pt x="0" y="0"/>
                </a:moveTo>
                <a:lnTo>
                  <a:pt x="631624" y="0"/>
                </a:lnTo>
                <a:lnTo>
                  <a:pt x="631624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7387" y="4330067"/>
            <a:ext cx="662375" cy="626773"/>
          </a:xfrm>
          <a:custGeom>
            <a:avLst/>
            <a:gdLst/>
            <a:ahLst/>
            <a:cxnLst/>
            <a:rect r="r" b="b" t="t" l="l"/>
            <a:pathLst>
              <a:path h="626773" w="662375">
                <a:moveTo>
                  <a:pt x="0" y="0"/>
                </a:moveTo>
                <a:lnTo>
                  <a:pt x="662375" y="0"/>
                </a:lnTo>
                <a:lnTo>
                  <a:pt x="662375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239250"/>
            <a:ext cx="18288000" cy="1092441"/>
            <a:chOff x="0" y="0"/>
            <a:chExt cx="24384000" cy="1456588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4384000" cy="1456588"/>
            </a:xfrm>
            <a:prstGeom prst="rect">
              <a:avLst/>
            </a:prstGeom>
            <a:solidFill>
              <a:srgbClr val="051D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772320" y="456065"/>
              <a:ext cx="2353159" cy="389341"/>
            </a:xfrm>
            <a:custGeom>
              <a:avLst/>
              <a:gdLst/>
              <a:ahLst/>
              <a:cxnLst/>
              <a:rect r="r" b="b" t="t" l="l"/>
              <a:pathLst>
                <a:path h="389341" w="2353159">
                  <a:moveTo>
                    <a:pt x="0" y="0"/>
                  </a:moveTo>
                  <a:lnTo>
                    <a:pt x="2353160" y="0"/>
                  </a:lnTo>
                  <a:lnTo>
                    <a:pt x="2353160" y="389341"/>
                  </a:lnTo>
                  <a:lnTo>
                    <a:pt x="0" y="38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6807" cy="1371600"/>
            </a:xfrm>
            <a:custGeom>
              <a:avLst/>
              <a:gdLst/>
              <a:ahLst/>
              <a:cxnLst/>
              <a:rect r="r" b="b" t="t" l="l"/>
              <a:pathLst>
                <a:path h="1371600" w="1536807">
                  <a:moveTo>
                    <a:pt x="0" y="0"/>
                  </a:moveTo>
                  <a:lnTo>
                    <a:pt x="1536807" y="0"/>
                  </a:lnTo>
                  <a:lnTo>
                    <a:pt x="1536807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48167" y="25400"/>
              <a:ext cx="5087666" cy="1346200"/>
            </a:xfrm>
            <a:custGeom>
              <a:avLst/>
              <a:gdLst/>
              <a:ahLst/>
              <a:cxnLst/>
              <a:rect r="r" b="b" t="t" l="l"/>
              <a:pathLst>
                <a:path h="1346200" w="5087666">
                  <a:moveTo>
                    <a:pt x="0" y="0"/>
                  </a:moveTo>
                  <a:lnTo>
                    <a:pt x="5087666" y="0"/>
                  </a:lnTo>
                  <a:lnTo>
                    <a:pt x="5087666" y="1346200"/>
                  </a:lnTo>
                  <a:lnTo>
                    <a:pt x="0" y="134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637182"/>
            <a:ext cx="4191000" cy="1727835"/>
            <a:chOff x="0" y="0"/>
            <a:chExt cx="5588000" cy="23037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STRENGTHS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you doing well?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sets you apart? What are your good qualities?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68300" y="2637182"/>
            <a:ext cx="4191000" cy="1727835"/>
            <a:chOff x="0" y="0"/>
            <a:chExt cx="5588000" cy="23037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WEAKNESSES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Where do you need to improve? Are resources adequate? What do others do better than you?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5921984"/>
            <a:ext cx="4191000" cy="1727835"/>
            <a:chOff x="0" y="0"/>
            <a:chExt cx="5588000" cy="230378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OPPORTUNITIES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your goals?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Are demands shifting?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How can it be improved?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68300" y="5921984"/>
            <a:ext cx="4191000" cy="1727835"/>
            <a:chOff x="0" y="0"/>
            <a:chExt cx="5588000" cy="230378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THREATS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the blockers you're facing? What are factors</a:t>
              </a:r>
            </a:p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outside of your control?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O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W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T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195" y="-237219"/>
            <a:ext cx="18277805" cy="145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1D40"/>
                </a:solidFill>
                <a:latin typeface="Poppins Bold"/>
              </a:rPr>
              <a:t>Add a heading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3495" y="5431350"/>
            <a:ext cx="631624" cy="631624"/>
          </a:xfrm>
          <a:custGeom>
            <a:avLst/>
            <a:gdLst/>
            <a:ahLst/>
            <a:cxnLst/>
            <a:rect r="r" b="b" t="t" l="l"/>
            <a:pathLst>
              <a:path h="631624" w="631624">
                <a:moveTo>
                  <a:pt x="0" y="0"/>
                </a:moveTo>
                <a:lnTo>
                  <a:pt x="631624" y="0"/>
                </a:lnTo>
                <a:lnTo>
                  <a:pt x="631624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7387" y="4330067"/>
            <a:ext cx="662375" cy="626773"/>
          </a:xfrm>
          <a:custGeom>
            <a:avLst/>
            <a:gdLst/>
            <a:ahLst/>
            <a:cxnLst/>
            <a:rect r="r" b="b" t="t" l="l"/>
            <a:pathLst>
              <a:path h="626773" w="662375">
                <a:moveTo>
                  <a:pt x="0" y="0"/>
                </a:moveTo>
                <a:lnTo>
                  <a:pt x="662375" y="0"/>
                </a:lnTo>
                <a:lnTo>
                  <a:pt x="662375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239250"/>
            <a:ext cx="18288000" cy="1092441"/>
            <a:chOff x="0" y="0"/>
            <a:chExt cx="24384000" cy="1456588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4384000" cy="1456588"/>
            </a:xfrm>
            <a:prstGeom prst="rect">
              <a:avLst/>
            </a:prstGeom>
            <a:solidFill>
              <a:srgbClr val="051D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772320" y="456065"/>
              <a:ext cx="2353159" cy="389341"/>
            </a:xfrm>
            <a:custGeom>
              <a:avLst/>
              <a:gdLst/>
              <a:ahLst/>
              <a:cxnLst/>
              <a:rect r="r" b="b" t="t" l="l"/>
              <a:pathLst>
                <a:path h="389341" w="2353159">
                  <a:moveTo>
                    <a:pt x="0" y="0"/>
                  </a:moveTo>
                  <a:lnTo>
                    <a:pt x="2353160" y="0"/>
                  </a:lnTo>
                  <a:lnTo>
                    <a:pt x="2353160" y="389341"/>
                  </a:lnTo>
                  <a:lnTo>
                    <a:pt x="0" y="38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6807" cy="1371600"/>
            </a:xfrm>
            <a:custGeom>
              <a:avLst/>
              <a:gdLst/>
              <a:ahLst/>
              <a:cxnLst/>
              <a:rect r="r" b="b" t="t" l="l"/>
              <a:pathLst>
                <a:path h="1371600" w="1536807">
                  <a:moveTo>
                    <a:pt x="0" y="0"/>
                  </a:moveTo>
                  <a:lnTo>
                    <a:pt x="1536807" y="0"/>
                  </a:lnTo>
                  <a:lnTo>
                    <a:pt x="1536807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48167" y="25400"/>
              <a:ext cx="5087666" cy="1346200"/>
            </a:xfrm>
            <a:custGeom>
              <a:avLst/>
              <a:gdLst/>
              <a:ahLst/>
              <a:cxnLst/>
              <a:rect r="r" b="b" t="t" l="l"/>
              <a:pathLst>
                <a:path h="1346200" w="5087666">
                  <a:moveTo>
                    <a:pt x="0" y="0"/>
                  </a:moveTo>
                  <a:lnTo>
                    <a:pt x="5087666" y="0"/>
                  </a:lnTo>
                  <a:lnTo>
                    <a:pt x="5087666" y="1346200"/>
                  </a:lnTo>
                  <a:lnTo>
                    <a:pt x="0" y="134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637182"/>
            <a:ext cx="4191000" cy="1727835"/>
            <a:chOff x="0" y="0"/>
            <a:chExt cx="5588000" cy="23037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STRENGTHS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you doing well?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sets you apart? What are your good qualities?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68300" y="2637182"/>
            <a:ext cx="4191000" cy="1727835"/>
            <a:chOff x="0" y="0"/>
            <a:chExt cx="5588000" cy="23037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WEAKNESSES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Where do you need to improve? Are resources adequate? What do others do better than you?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5921984"/>
            <a:ext cx="4191000" cy="1727835"/>
            <a:chOff x="0" y="0"/>
            <a:chExt cx="5588000" cy="230378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OPPORTUNITIES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your goals?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Are demands shifting?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How can it be improved?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68300" y="5921984"/>
            <a:ext cx="4191000" cy="1727835"/>
            <a:chOff x="0" y="0"/>
            <a:chExt cx="5588000" cy="230378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84">
                  <a:solidFill>
                    <a:srgbClr val="C471ED"/>
                  </a:solidFill>
                  <a:latin typeface="Aileron Bold"/>
                </a:rPr>
                <a:t>THREATS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What are the blockers you're facing? What are factors</a:t>
              </a:r>
            </a:p>
            <a:p>
              <a:pPr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</a:rPr>
                <a:t>outside of your control?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O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W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</a:rPr>
                <a:t>T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195" y="-237219"/>
            <a:ext cx="18277805" cy="145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1D40"/>
                </a:solidFill>
                <a:latin typeface="Poppins Bold"/>
              </a:rPr>
              <a:t>Add a heading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64153" y="6653048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05060" y="305917"/>
            <a:ext cx="7315200" cy="1968454"/>
          </a:xfrm>
          <a:custGeom>
            <a:avLst/>
            <a:gdLst/>
            <a:ahLst/>
            <a:cxnLst/>
            <a:rect r="r" b="b" t="t" l="l"/>
            <a:pathLst>
              <a:path h="1968454" w="7315200">
                <a:moveTo>
                  <a:pt x="0" y="0"/>
                </a:moveTo>
                <a:lnTo>
                  <a:pt x="7315200" y="0"/>
                </a:lnTo>
                <a:lnTo>
                  <a:pt x="7315200" y="1968454"/>
                </a:lnTo>
                <a:lnTo>
                  <a:pt x="0" y="1968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441" y="3250445"/>
            <a:ext cx="10434893" cy="135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1701" y="7755632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contact@quantaleaps.com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1701" y="6804122"/>
            <a:ext cx="308118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+123-456-7890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16016" cy="10287000"/>
            <a:chOff x="0" y="0"/>
            <a:chExt cx="18215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15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21502">
                  <a:moveTo>
                    <a:pt x="0" y="0"/>
                  </a:moveTo>
                  <a:lnTo>
                    <a:pt x="1821502" y="0"/>
                  </a:lnTo>
                  <a:lnTo>
                    <a:pt x="18215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15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4307"/>
            <a:ext cx="4917644" cy="225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Resource</a:t>
            </a:r>
          </a:p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45275"/>
            <a:ext cx="491764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Use these design resources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in your Canva Presentation. Happy designing! 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Don't forget to delete or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hide this page before presenting.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27094" y="1682117"/>
            <a:ext cx="1993916" cy="1874042"/>
            <a:chOff x="0" y="0"/>
            <a:chExt cx="530380" cy="4984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0380" cy="498493"/>
            </a:xfrm>
            <a:custGeom>
              <a:avLst/>
              <a:gdLst/>
              <a:ahLst/>
              <a:cxnLst/>
              <a:rect r="r" b="b" t="t" l="l"/>
              <a:pathLst>
                <a:path h="498493" w="530380">
                  <a:moveTo>
                    <a:pt x="0" y="0"/>
                  </a:moveTo>
                  <a:lnTo>
                    <a:pt x="530380" y="0"/>
                  </a:lnTo>
                  <a:lnTo>
                    <a:pt x="530380" y="498493"/>
                  </a:lnTo>
                  <a:lnTo>
                    <a:pt x="0" y="498493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30380" cy="536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04209" y="1682117"/>
            <a:ext cx="1993916" cy="19939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84797" y="1682117"/>
            <a:ext cx="1993916" cy="1744676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65384" y="1682117"/>
            <a:ext cx="1993916" cy="19939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27094" y="4145500"/>
            <a:ext cx="1993916" cy="199391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04209" y="4145500"/>
            <a:ext cx="1993916" cy="1993916"/>
            <a:chOff x="0" y="0"/>
            <a:chExt cx="6985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500" cy="698500"/>
            </a:xfrm>
            <a:custGeom>
              <a:avLst/>
              <a:gdLst/>
              <a:ahLst/>
              <a:cxnLst/>
              <a:rect r="r" b="b" t="t" l="l"/>
              <a:pathLst>
                <a:path h="6985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495300"/>
                  </a:lnTo>
                  <a:lnTo>
                    <a:pt x="349250" y="698500"/>
                  </a:lnTo>
                  <a:lnTo>
                    <a:pt x="0" y="4953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01600"/>
              <a:ext cx="6985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884797" y="4145500"/>
            <a:ext cx="1993916" cy="199391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609600" y="812800"/>
                  </a:lnTo>
                  <a:lnTo>
                    <a:pt x="203200" y="812800"/>
                  </a:lnTo>
                  <a:lnTo>
                    <a:pt x="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584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265384" y="4145500"/>
            <a:ext cx="1993916" cy="199391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27094" y="6610967"/>
            <a:ext cx="1993916" cy="1900451"/>
            <a:chOff x="0" y="0"/>
            <a:chExt cx="812800" cy="7747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504209" y="6610967"/>
            <a:ext cx="1993916" cy="199391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884797" y="6610967"/>
            <a:ext cx="1993916" cy="1993916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265384" y="6610967"/>
            <a:ext cx="1993916" cy="199391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64F5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16016" cy="10287000"/>
            <a:chOff x="0" y="0"/>
            <a:chExt cx="18215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15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21502">
                  <a:moveTo>
                    <a:pt x="0" y="0"/>
                  </a:moveTo>
                  <a:lnTo>
                    <a:pt x="1821502" y="0"/>
                  </a:lnTo>
                  <a:lnTo>
                    <a:pt x="18215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15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4903" y="1442287"/>
            <a:ext cx="1314538" cy="1460598"/>
          </a:xfrm>
          <a:custGeom>
            <a:avLst/>
            <a:gdLst/>
            <a:ahLst/>
            <a:cxnLst/>
            <a:rect r="r" b="b" t="t" l="l"/>
            <a:pathLst>
              <a:path h="1460598" w="1314538">
                <a:moveTo>
                  <a:pt x="0" y="0"/>
                </a:moveTo>
                <a:lnTo>
                  <a:pt x="1314538" y="0"/>
                </a:lnTo>
                <a:lnTo>
                  <a:pt x="1314538" y="1460598"/>
                </a:lnTo>
                <a:lnTo>
                  <a:pt x="0" y="146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2812" y="1442287"/>
            <a:ext cx="1479427" cy="1460598"/>
          </a:xfrm>
          <a:custGeom>
            <a:avLst/>
            <a:gdLst/>
            <a:ahLst/>
            <a:cxnLst/>
            <a:rect r="r" b="b" t="t" l="l"/>
            <a:pathLst>
              <a:path h="1460598" w="1479427">
                <a:moveTo>
                  <a:pt x="0" y="0"/>
                </a:moveTo>
                <a:lnTo>
                  <a:pt x="1479428" y="0"/>
                </a:lnTo>
                <a:lnTo>
                  <a:pt x="1479428" y="1460598"/>
                </a:lnTo>
                <a:lnTo>
                  <a:pt x="0" y="146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38336" y="3585631"/>
            <a:ext cx="1327816" cy="1460598"/>
          </a:xfrm>
          <a:custGeom>
            <a:avLst/>
            <a:gdLst/>
            <a:ahLst/>
            <a:cxnLst/>
            <a:rect r="r" b="b" t="t" l="l"/>
            <a:pathLst>
              <a:path h="1460598" w="1327816">
                <a:moveTo>
                  <a:pt x="0" y="0"/>
                </a:moveTo>
                <a:lnTo>
                  <a:pt x="1327816" y="0"/>
                </a:lnTo>
                <a:lnTo>
                  <a:pt x="1327816" y="1460598"/>
                </a:lnTo>
                <a:lnTo>
                  <a:pt x="0" y="146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40028" y="1442287"/>
            <a:ext cx="1017107" cy="1460598"/>
          </a:xfrm>
          <a:custGeom>
            <a:avLst/>
            <a:gdLst/>
            <a:ahLst/>
            <a:cxnLst/>
            <a:rect r="r" b="b" t="t" l="l"/>
            <a:pathLst>
              <a:path h="1460598" w="1017107">
                <a:moveTo>
                  <a:pt x="0" y="0"/>
                </a:moveTo>
                <a:lnTo>
                  <a:pt x="1017107" y="0"/>
                </a:lnTo>
                <a:lnTo>
                  <a:pt x="1017107" y="1460598"/>
                </a:lnTo>
                <a:lnTo>
                  <a:pt x="0" y="1460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99276" y="3697495"/>
            <a:ext cx="1462964" cy="1236869"/>
          </a:xfrm>
          <a:custGeom>
            <a:avLst/>
            <a:gdLst/>
            <a:ahLst/>
            <a:cxnLst/>
            <a:rect r="r" b="b" t="t" l="l"/>
            <a:pathLst>
              <a:path h="1236869" w="1462964">
                <a:moveTo>
                  <a:pt x="0" y="0"/>
                </a:moveTo>
                <a:lnTo>
                  <a:pt x="1462964" y="0"/>
                </a:lnTo>
                <a:lnTo>
                  <a:pt x="1462964" y="1236870"/>
                </a:lnTo>
                <a:lnTo>
                  <a:pt x="0" y="123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86508" y="1613632"/>
            <a:ext cx="1215119" cy="1117909"/>
          </a:xfrm>
          <a:custGeom>
            <a:avLst/>
            <a:gdLst/>
            <a:ahLst/>
            <a:cxnLst/>
            <a:rect r="r" b="b" t="t" l="l"/>
            <a:pathLst>
              <a:path h="1117909" w="1215119">
                <a:moveTo>
                  <a:pt x="0" y="0"/>
                </a:moveTo>
                <a:lnTo>
                  <a:pt x="1215119" y="0"/>
                </a:lnTo>
                <a:lnTo>
                  <a:pt x="1215119" y="1117909"/>
                </a:lnTo>
                <a:lnTo>
                  <a:pt x="0" y="11179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4192" y="3697495"/>
            <a:ext cx="1443091" cy="1104621"/>
          </a:xfrm>
          <a:custGeom>
            <a:avLst/>
            <a:gdLst/>
            <a:ahLst/>
            <a:cxnLst/>
            <a:rect r="r" b="b" t="t" l="l"/>
            <a:pathLst>
              <a:path h="1104621" w="1443091">
                <a:moveTo>
                  <a:pt x="0" y="0"/>
                </a:moveTo>
                <a:lnTo>
                  <a:pt x="1443092" y="0"/>
                </a:lnTo>
                <a:lnTo>
                  <a:pt x="1443092" y="1104621"/>
                </a:lnTo>
                <a:lnTo>
                  <a:pt x="0" y="1104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6508" y="3838875"/>
            <a:ext cx="1215119" cy="821862"/>
          </a:xfrm>
          <a:custGeom>
            <a:avLst/>
            <a:gdLst/>
            <a:ahLst/>
            <a:cxnLst/>
            <a:rect r="r" b="b" t="t" l="l"/>
            <a:pathLst>
              <a:path h="821862" w="1215119">
                <a:moveTo>
                  <a:pt x="0" y="0"/>
                </a:moveTo>
                <a:lnTo>
                  <a:pt x="1215119" y="0"/>
                </a:lnTo>
                <a:lnTo>
                  <a:pt x="1215119" y="821862"/>
                </a:lnTo>
                <a:lnTo>
                  <a:pt x="0" y="8218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57986" y="5726794"/>
            <a:ext cx="890041" cy="1435550"/>
          </a:xfrm>
          <a:custGeom>
            <a:avLst/>
            <a:gdLst/>
            <a:ahLst/>
            <a:cxnLst/>
            <a:rect r="r" b="b" t="t" l="l"/>
            <a:pathLst>
              <a:path h="1435550" w="890041">
                <a:moveTo>
                  <a:pt x="0" y="0"/>
                </a:moveTo>
                <a:lnTo>
                  <a:pt x="890041" y="0"/>
                </a:lnTo>
                <a:lnTo>
                  <a:pt x="890041" y="1435550"/>
                </a:lnTo>
                <a:lnTo>
                  <a:pt x="0" y="14355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64017" y="5726794"/>
            <a:ext cx="1133481" cy="1329243"/>
          </a:xfrm>
          <a:custGeom>
            <a:avLst/>
            <a:gdLst/>
            <a:ahLst/>
            <a:cxnLst/>
            <a:rect r="r" b="b" t="t" l="l"/>
            <a:pathLst>
              <a:path h="1329243" w="1133481">
                <a:moveTo>
                  <a:pt x="0" y="0"/>
                </a:moveTo>
                <a:lnTo>
                  <a:pt x="1133482" y="0"/>
                </a:lnTo>
                <a:lnTo>
                  <a:pt x="1133482" y="1329242"/>
                </a:lnTo>
                <a:lnTo>
                  <a:pt x="0" y="13292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33236" y="5667683"/>
            <a:ext cx="1430690" cy="1162761"/>
          </a:xfrm>
          <a:custGeom>
            <a:avLst/>
            <a:gdLst/>
            <a:ahLst/>
            <a:cxnLst/>
            <a:rect r="r" b="b" t="t" l="l"/>
            <a:pathLst>
              <a:path h="1162761" w="1430690">
                <a:moveTo>
                  <a:pt x="0" y="0"/>
                </a:moveTo>
                <a:lnTo>
                  <a:pt x="1430690" y="0"/>
                </a:lnTo>
                <a:lnTo>
                  <a:pt x="1430690" y="1162761"/>
                </a:lnTo>
                <a:lnTo>
                  <a:pt x="0" y="11627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02825" y="5726794"/>
            <a:ext cx="1377690" cy="1044540"/>
          </a:xfrm>
          <a:custGeom>
            <a:avLst/>
            <a:gdLst/>
            <a:ahLst/>
            <a:cxnLst/>
            <a:rect r="r" b="b" t="t" l="l"/>
            <a:pathLst>
              <a:path h="1044540" w="1377690">
                <a:moveTo>
                  <a:pt x="0" y="0"/>
                </a:moveTo>
                <a:lnTo>
                  <a:pt x="1377690" y="0"/>
                </a:lnTo>
                <a:lnTo>
                  <a:pt x="1377690" y="1044539"/>
                </a:lnTo>
                <a:lnTo>
                  <a:pt x="0" y="104453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43297" y="7842908"/>
            <a:ext cx="1166144" cy="1024086"/>
          </a:xfrm>
          <a:custGeom>
            <a:avLst/>
            <a:gdLst/>
            <a:ahLst/>
            <a:cxnLst/>
            <a:rect r="r" b="b" t="t" l="l"/>
            <a:pathLst>
              <a:path h="1024086" w="1166144">
                <a:moveTo>
                  <a:pt x="0" y="0"/>
                </a:moveTo>
                <a:lnTo>
                  <a:pt x="1166144" y="0"/>
                </a:lnTo>
                <a:lnTo>
                  <a:pt x="1166144" y="1024086"/>
                </a:lnTo>
                <a:lnTo>
                  <a:pt x="0" y="102408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40028" y="7842908"/>
            <a:ext cx="1314686" cy="939403"/>
          </a:xfrm>
          <a:custGeom>
            <a:avLst/>
            <a:gdLst/>
            <a:ahLst/>
            <a:cxnLst/>
            <a:rect r="r" b="b" t="t" l="l"/>
            <a:pathLst>
              <a:path h="939403" w="1314686">
                <a:moveTo>
                  <a:pt x="0" y="0"/>
                </a:moveTo>
                <a:lnTo>
                  <a:pt x="1314686" y="0"/>
                </a:lnTo>
                <a:lnTo>
                  <a:pt x="1314686" y="939403"/>
                </a:lnTo>
                <a:lnTo>
                  <a:pt x="0" y="93940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265039" y="7329387"/>
            <a:ext cx="853263" cy="1452924"/>
          </a:xfrm>
          <a:custGeom>
            <a:avLst/>
            <a:gdLst/>
            <a:ahLst/>
            <a:cxnLst/>
            <a:rect r="r" b="b" t="t" l="l"/>
            <a:pathLst>
              <a:path h="1452924" w="853263">
                <a:moveTo>
                  <a:pt x="0" y="0"/>
                </a:moveTo>
                <a:lnTo>
                  <a:pt x="853262" y="0"/>
                </a:lnTo>
                <a:lnTo>
                  <a:pt x="853262" y="1452924"/>
                </a:lnTo>
                <a:lnTo>
                  <a:pt x="0" y="14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57786" y="7590450"/>
            <a:ext cx="1068341" cy="1191861"/>
          </a:xfrm>
          <a:custGeom>
            <a:avLst/>
            <a:gdLst/>
            <a:ahLst/>
            <a:cxnLst/>
            <a:rect r="r" b="b" t="t" l="l"/>
            <a:pathLst>
              <a:path h="1191861" w="1068341">
                <a:moveTo>
                  <a:pt x="0" y="0"/>
                </a:moveTo>
                <a:lnTo>
                  <a:pt x="1068341" y="0"/>
                </a:lnTo>
                <a:lnTo>
                  <a:pt x="1068341" y="1191861"/>
                </a:lnTo>
                <a:lnTo>
                  <a:pt x="0" y="119186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934307"/>
            <a:ext cx="4917644" cy="225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Resource</a:t>
            </a:r>
          </a:p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ileron Bold"/>
              </a:rPr>
              <a:t>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645275"/>
            <a:ext cx="491764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Use these design resources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in your Canva Presentation. Happy designing! 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Don't forget to delete or</a:t>
            </a:r>
          </a:p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Aileron"/>
              </a:rPr>
              <a:t>hide this page before presenting.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DAGCVYH9zOs</dc:identifier>
  <dcterms:modified xsi:type="dcterms:W3CDTF">2011-08-01T06:04:30Z</dcterms:modified>
  <cp:revision>1</cp:revision>
  <dc:title>Project</dc:title>
</cp:coreProperties>
</file>